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18353" l="26777" r="0" t="27153"/>
          <a:stretch/>
        </p:blipFill>
        <p:spPr>
          <a:xfrm>
            <a:off x="564950" y="2799925"/>
            <a:ext cx="3381673" cy="1887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-57800" y="165550"/>
            <a:ext cx="4292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Updates: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Executed Basic Workflow + Learned About In-depth Procedures using Wei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Completed Training Modules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Created C# Script for Sending Tip Refilled Command to Hudson Solo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Unsure where to execute this, Hudson script makes sense and is currently C#, but we want to write it in Python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Developed First and Second Iteration Code to translate Bio Workflow into Parallel Workflow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722375" y="4667100"/>
            <a:ext cx="95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Hey Raf!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292200" y="13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Multiple Loops + Parallelization:</a:t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4085900" y="4244650"/>
            <a:ext cx="508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Learning about Globus, Further Testing Parallel Structure, Data Analytics from Hidex to Eventually Close Loop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216000" y="4041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Future Steps: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4">
            <a:alphaModFix/>
          </a:blip>
          <a:srcRect b="0" l="0" r="0" t="18685"/>
          <a:stretch/>
        </p:blipFill>
        <p:spPr>
          <a:xfrm>
            <a:off x="6273825" y="366175"/>
            <a:ext cx="2870173" cy="12620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4310500" y="315838"/>
            <a:ext cx="2128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Executing Tasks in Parallel to Optimize Time Spent for Multiple Wells</a:t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4302675" y="1316425"/>
            <a:ext cx="20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Setup:</a:t>
            </a:r>
            <a:endParaRPr/>
          </a:p>
        </p:txBody>
      </p:sp>
      <p:sp>
        <p:nvSpPr>
          <p:cNvPr id="63" name="Google Shape;63;p13"/>
          <p:cNvSpPr txBox="1"/>
          <p:nvPr/>
        </p:nvSpPr>
        <p:spPr>
          <a:xfrm>
            <a:off x="4150275" y="2506725"/>
            <a:ext cx="26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Questions</a:t>
            </a:r>
            <a:r>
              <a:rPr b="1" lang="en"/>
              <a:t> </a:t>
            </a:r>
            <a:r>
              <a:rPr b="1" lang="en"/>
              <a:t>+ Concerns:</a:t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4305302" y="2781301"/>
            <a:ext cx="495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Worried about PlateCrane hitting Solo since they are working at the same time, especially during incubation. Is there a way to mitigate this?</a:t>
            </a:r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4481350" y="1608075"/>
            <a:ext cx="154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Zero State: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1. Transfer to Hudson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2. Hudson Experiment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3. Set Aside Well Plate</a:t>
            </a:r>
            <a:endParaRPr sz="1000"/>
          </a:p>
        </p:txBody>
      </p:sp>
      <p:sp>
        <p:nvSpPr>
          <p:cNvPr id="66" name="Google Shape;66;p13"/>
          <p:cNvSpPr txBox="1"/>
          <p:nvPr/>
        </p:nvSpPr>
        <p:spPr>
          <a:xfrm>
            <a:off x="6194997" y="159110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Every Other State: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1. Transfer to Hudson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2. </a:t>
            </a:r>
            <a:r>
              <a:rPr b="1" lang="en" sz="1000">
                <a:solidFill>
                  <a:schemeClr val="dk1"/>
                </a:solidFill>
              </a:rPr>
              <a:t>IN PARALLEL: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</a:t>
            </a:r>
            <a:r>
              <a:rPr lang="en" sz="1000">
                <a:solidFill>
                  <a:schemeClr val="dk1"/>
                </a:solidFill>
              </a:rPr>
              <a:t>Hudson Experiment </a:t>
            </a:r>
            <a:r>
              <a:rPr b="1" lang="en" sz="1000">
                <a:solidFill>
                  <a:schemeClr val="dk1"/>
                </a:solidFill>
              </a:rPr>
              <a:t>AND </a:t>
            </a:r>
            <a:r>
              <a:rPr lang="en" sz="1000">
                <a:solidFill>
                  <a:schemeClr val="dk1"/>
                </a:solidFill>
              </a:rPr>
              <a:t>Transfer Aside to Incubator </a:t>
            </a:r>
            <a:r>
              <a:rPr b="1" lang="en" sz="1000">
                <a:solidFill>
                  <a:schemeClr val="dk1"/>
                </a:solidFill>
              </a:rPr>
              <a:t>if </a:t>
            </a:r>
            <a:r>
              <a:rPr lang="en" sz="1000">
                <a:solidFill>
                  <a:schemeClr val="dk1"/>
                </a:solidFill>
              </a:rPr>
              <a:t>present then</a:t>
            </a:r>
            <a:r>
              <a:rPr b="1" lang="en" sz="1000">
                <a:solidFill>
                  <a:schemeClr val="dk1"/>
                </a:solidFill>
              </a:rPr>
              <a:t> </a:t>
            </a:r>
            <a:r>
              <a:rPr lang="en" sz="1000">
                <a:solidFill>
                  <a:schemeClr val="dk1"/>
                </a:solidFill>
              </a:rPr>
              <a:t>Read another plate after incubator </a:t>
            </a:r>
            <a:r>
              <a:rPr b="1" lang="en" sz="1000">
                <a:solidFill>
                  <a:schemeClr val="dk1"/>
                </a:solidFill>
              </a:rPr>
              <a:t>if </a:t>
            </a:r>
            <a:r>
              <a:rPr lang="en" sz="1000">
                <a:solidFill>
                  <a:schemeClr val="dk1"/>
                </a:solidFill>
              </a:rPr>
              <a:t>after incubation time and present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3. Set Aside Well Plate</a:t>
            </a:r>
            <a:endParaRPr/>
          </a:p>
        </p:txBody>
      </p:sp>
      <p:sp>
        <p:nvSpPr>
          <p:cNvPr id="67" name="Google Shape;67;p13"/>
          <p:cNvSpPr txBox="1"/>
          <p:nvPr/>
        </p:nvSpPr>
        <p:spPr>
          <a:xfrm>
            <a:off x="4305302" y="3543301"/>
            <a:ext cx="495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 way I can receive GitHub Access? Currently, I am not able to push and pull to branches.</a:t>
            </a:r>
            <a:endParaRPr/>
          </a:p>
        </p:txBody>
      </p:sp>
      <p:cxnSp>
        <p:nvCxnSpPr>
          <p:cNvPr id="68" name="Google Shape;68;p13"/>
          <p:cNvCxnSpPr/>
          <p:nvPr/>
        </p:nvCxnSpPr>
        <p:spPr>
          <a:xfrm>
            <a:off x="4162100" y="771200"/>
            <a:ext cx="12000" cy="403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